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269" r:id="rId27"/>
    <p:sldId id="278" r:id="rId28"/>
    <p:sldId id="272" r:id="rId29"/>
    <p:sldId id="279" r:id="rId30"/>
    <p:sldId id="333" r:id="rId31"/>
    <p:sldId id="273" r:id="rId32"/>
    <p:sldId id="264" r:id="rId33"/>
    <p:sldId id="274" r:id="rId34"/>
    <p:sldId id="275" r:id="rId35"/>
    <p:sldId id="276" r:id="rId36"/>
    <p:sldId id="277" r:id="rId37"/>
    <p:sldId id="280" r:id="rId38"/>
    <p:sldId id="362" r:id="rId39"/>
    <p:sldId id="282" r:id="rId40"/>
    <p:sldId id="283" r:id="rId41"/>
    <p:sldId id="284" r:id="rId42"/>
    <p:sldId id="286" r:id="rId43"/>
    <p:sldId id="334" r:id="rId44"/>
    <p:sldId id="287" r:id="rId45"/>
    <p:sldId id="335" r:id="rId46"/>
    <p:sldId id="288" r:id="rId47"/>
    <p:sldId id="271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37" r:id="rId60"/>
    <p:sldId id="336" r:id="rId61"/>
    <p:sldId id="339" r:id="rId62"/>
    <p:sldId id="363" r:id="rId63"/>
    <p:sldId id="301" r:id="rId64"/>
    <p:sldId id="300" r:id="rId65"/>
    <p:sldId id="338" r:id="rId66"/>
    <p:sldId id="303" r:id="rId67"/>
    <p:sldId id="302" r:id="rId68"/>
    <p:sldId id="341" r:id="rId69"/>
    <p:sldId id="305" r:id="rId70"/>
    <p:sldId id="304" r:id="rId71"/>
    <p:sldId id="307" r:id="rId72"/>
    <p:sldId id="308" r:id="rId73"/>
    <p:sldId id="349" r:id="rId74"/>
    <p:sldId id="353" r:id="rId75"/>
    <p:sldId id="354" r:id="rId76"/>
    <p:sldId id="355" r:id="rId77"/>
    <p:sldId id="351" r:id="rId78"/>
    <p:sldId id="356" r:id="rId79"/>
    <p:sldId id="357" r:id="rId80"/>
    <p:sldId id="352" r:id="rId81"/>
    <p:sldId id="358" r:id="rId82"/>
    <p:sldId id="309" r:id="rId83"/>
    <p:sldId id="306" r:id="rId84"/>
    <p:sldId id="310" r:id="rId85"/>
    <p:sldId id="312" r:id="rId86"/>
    <p:sldId id="342" r:id="rId87"/>
    <p:sldId id="313" r:id="rId88"/>
    <p:sldId id="344" r:id="rId89"/>
    <p:sldId id="316" r:id="rId90"/>
    <p:sldId id="345" r:id="rId91"/>
    <p:sldId id="317" r:id="rId92"/>
    <p:sldId id="315" r:id="rId93"/>
    <p:sldId id="343" r:id="rId94"/>
    <p:sldId id="346" r:id="rId95"/>
    <p:sldId id="347" r:id="rId96"/>
    <p:sldId id="348" r:id="rId97"/>
    <p:sldId id="311" r:id="rId98"/>
    <p:sldId id="314" r:id="rId99"/>
    <p:sldId id="340" r:id="rId100"/>
    <p:sldId id="259" r:id="rId10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33.wmf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Relationship Id="rId27" Type="http://schemas.openxmlformats.org/officeDocument/2006/relationships/oleObject" Target="../embeddings/oleObject9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8.wmf"/><Relationship Id="rId17" Type="http://schemas.openxmlformats.org/officeDocument/2006/relationships/oleObject" Target="../embeddings/oleObject98.bin"/><Relationship Id="rId2" Type="http://schemas.openxmlformats.org/officeDocument/2006/relationships/image" Target="../media/image6.jpeg"/><Relationship Id="rId16" Type="http://schemas.openxmlformats.org/officeDocument/2006/relationships/image" Target="../media/image139.wmf"/><Relationship Id="rId20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31.wmf"/><Relationship Id="rId22" Type="http://schemas.openxmlformats.org/officeDocument/2006/relationships/image" Target="../media/image1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0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oleObject" Target="../embeddings/oleObject103.bin"/><Relationship Id="rId7" Type="http://schemas.openxmlformats.org/officeDocument/2006/relationships/image" Target="../media/image1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0.png"/><Relationship Id="rId4" Type="http://schemas.openxmlformats.org/officeDocument/2006/relationships/image" Target="../media/image159.wmf"/><Relationship Id="rId9" Type="http://schemas.openxmlformats.org/officeDocument/2006/relationships/image" Target="../media/image16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gif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8.png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202.wmf"/><Relationship Id="rId4" Type="http://schemas.openxmlformats.org/officeDocument/2006/relationships/image" Target="../media/image199.jpg"/><Relationship Id="rId9" Type="http://schemas.openxmlformats.org/officeDocument/2006/relationships/oleObject" Target="../embeddings/oleObject109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213.wmf"/><Relationship Id="rId26" Type="http://schemas.openxmlformats.org/officeDocument/2006/relationships/image" Target="../media/image217.wmf"/><Relationship Id="rId3" Type="http://schemas.openxmlformats.org/officeDocument/2006/relationships/image" Target="../media/image205.jpg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210.w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image" Target="../media/image221.png"/><Relationship Id="rId2" Type="http://schemas.openxmlformats.org/officeDocument/2006/relationships/image" Target="../media/image6.jpeg"/><Relationship Id="rId16" Type="http://schemas.openxmlformats.org/officeDocument/2006/relationships/image" Target="../media/image212.wmf"/><Relationship Id="rId20" Type="http://schemas.openxmlformats.org/officeDocument/2006/relationships/image" Target="../media/image214.wmf"/><Relationship Id="rId29" Type="http://schemas.openxmlformats.org/officeDocument/2006/relationships/oleObject" Target="../embeddings/oleObject1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216.wmf"/><Relationship Id="rId32" Type="http://schemas.openxmlformats.org/officeDocument/2006/relationships/image" Target="../media/image220.w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218.wmf"/><Relationship Id="rId10" Type="http://schemas.openxmlformats.org/officeDocument/2006/relationships/image" Target="../media/image209.w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206.png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211.wmf"/><Relationship Id="rId22" Type="http://schemas.openxmlformats.org/officeDocument/2006/relationships/image" Target="../media/image215.w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219.wmf"/><Relationship Id="rId8" Type="http://schemas.openxmlformats.org/officeDocument/2006/relationships/image" Target="../media/image208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image" Target="../media/image215.wmf"/><Relationship Id="rId18" Type="http://schemas.openxmlformats.org/officeDocument/2006/relationships/oleObject" Target="../embeddings/oleObject131.bin"/><Relationship Id="rId3" Type="http://schemas.openxmlformats.org/officeDocument/2006/relationships/image" Target="../media/image205.jpg"/><Relationship Id="rId21" Type="http://schemas.openxmlformats.org/officeDocument/2006/relationships/image" Target="../media/image229.wmf"/><Relationship Id="rId7" Type="http://schemas.openxmlformats.org/officeDocument/2006/relationships/oleObject" Target="../embeddings/oleObject126.bin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27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oleObject13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wmf"/><Relationship Id="rId11" Type="http://schemas.openxmlformats.org/officeDocument/2006/relationships/image" Target="../media/image221.png"/><Relationship Id="rId5" Type="http://schemas.openxmlformats.org/officeDocument/2006/relationships/oleObject" Target="../embeddings/oleObject125.bin"/><Relationship Id="rId15" Type="http://schemas.openxmlformats.org/officeDocument/2006/relationships/image" Target="../media/image226.wmf"/><Relationship Id="rId10" Type="http://schemas.openxmlformats.org/officeDocument/2006/relationships/image" Target="../media/image225.wmf"/><Relationship Id="rId19" Type="http://schemas.openxmlformats.org/officeDocument/2006/relationships/image" Target="../media/image228.wmf"/><Relationship Id="rId4" Type="http://schemas.openxmlformats.org/officeDocument/2006/relationships/image" Target="../media/image222.png"/><Relationship Id="rId9" Type="http://schemas.openxmlformats.org/officeDocument/2006/relationships/oleObject" Target="../embeddings/oleObject127.bin"/><Relationship Id="rId14" Type="http://schemas.openxmlformats.org/officeDocument/2006/relationships/oleObject" Target="../embeddings/oleObject129.bin"/><Relationship Id="rId22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241.wmf"/><Relationship Id="rId26" Type="http://schemas.openxmlformats.org/officeDocument/2006/relationships/image" Target="../media/image245.wmf"/><Relationship Id="rId3" Type="http://schemas.openxmlformats.org/officeDocument/2006/relationships/image" Target="../media/image233.jpg"/><Relationship Id="rId21" Type="http://schemas.openxmlformats.org/officeDocument/2006/relationships/oleObject" Target="../embeddings/oleObject141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2" Type="http://schemas.openxmlformats.org/officeDocument/2006/relationships/image" Target="../media/image6.jpeg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244.w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234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51.wmf"/><Relationship Id="rId4" Type="http://schemas.openxmlformats.org/officeDocument/2006/relationships/oleObject" Target="../embeddings/oleObject144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oleObject" Target="../embeddings/oleObject146.bin"/><Relationship Id="rId7" Type="http://schemas.openxmlformats.org/officeDocument/2006/relationships/image" Target="../media/image2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54.png"/><Relationship Id="rId4" Type="http://schemas.openxmlformats.org/officeDocument/2006/relationships/image" Target="../media/image253.wmf"/><Relationship Id="rId9" Type="http://schemas.openxmlformats.org/officeDocument/2006/relationships/image" Target="../media/image256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257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62.wmf"/><Relationship Id="rId4" Type="http://schemas.openxmlformats.org/officeDocument/2006/relationships/image" Target="../media/image259.wmf"/><Relationship Id="rId9" Type="http://schemas.openxmlformats.org/officeDocument/2006/relationships/oleObject" Target="../embeddings/oleObject154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266.wmf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158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268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271.wmf"/><Relationship Id="rId9" Type="http://schemas.openxmlformats.org/officeDocument/2006/relationships/image" Target="../media/image2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3" Type="http://schemas.openxmlformats.org/officeDocument/2006/relationships/oleObject" Target="../embeddings/oleObject166.bin"/><Relationship Id="rId7" Type="http://schemas.openxmlformats.org/officeDocument/2006/relationships/image" Target="../media/image2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wmf"/><Relationship Id="rId11" Type="http://schemas.openxmlformats.org/officeDocument/2006/relationships/image" Target="../media/image279.wmf"/><Relationship Id="rId5" Type="http://schemas.openxmlformats.org/officeDocument/2006/relationships/oleObject" Target="../embeddings/oleObject167.bin"/><Relationship Id="rId10" Type="http://schemas.openxmlformats.org/officeDocument/2006/relationships/oleObject" Target="../embeddings/oleObject169.bin"/><Relationship Id="rId4" Type="http://schemas.openxmlformats.org/officeDocument/2006/relationships/image" Target="../media/image275.wmf"/><Relationship Id="rId9" Type="http://schemas.openxmlformats.org/officeDocument/2006/relationships/image" Target="../media/image27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7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81.png"/><Relationship Id="rId4" Type="http://schemas.openxmlformats.org/officeDocument/2006/relationships/image" Target="../media/image280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13" Type="http://schemas.openxmlformats.org/officeDocument/2006/relationships/oleObject" Target="../embeddings/oleObject176.bin"/><Relationship Id="rId3" Type="http://schemas.openxmlformats.org/officeDocument/2006/relationships/image" Target="../media/image284.jpeg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289.wmf"/><Relationship Id="rId2" Type="http://schemas.openxmlformats.org/officeDocument/2006/relationships/image" Target="../media/image6.jpeg"/><Relationship Id="rId16" Type="http://schemas.openxmlformats.org/officeDocument/2006/relationships/image" Target="../media/image29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w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10" Type="http://schemas.openxmlformats.org/officeDocument/2006/relationships/image" Target="../media/image288.wmf"/><Relationship Id="rId4" Type="http://schemas.openxmlformats.org/officeDocument/2006/relationships/image" Target="../media/image285.gi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290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wmf"/><Relationship Id="rId13" Type="http://schemas.openxmlformats.org/officeDocument/2006/relationships/oleObject" Target="../embeddings/oleObject183.bin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296.wmf"/><Relationship Id="rId2" Type="http://schemas.openxmlformats.org/officeDocument/2006/relationships/image" Target="../media/image6.jpeg"/><Relationship Id="rId16" Type="http://schemas.openxmlformats.org/officeDocument/2006/relationships/image" Target="../media/image29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w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295.wmf"/><Relationship Id="rId4" Type="http://schemas.openxmlformats.org/officeDocument/2006/relationships/image" Target="../media/image292.w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29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jpg"/><Relationship Id="rId4" Type="http://schemas.openxmlformats.org/officeDocument/2006/relationships/image" Target="../media/image300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309.wmf"/><Relationship Id="rId26" Type="http://schemas.openxmlformats.org/officeDocument/2006/relationships/image" Target="../media/image313.wmf"/><Relationship Id="rId3" Type="http://schemas.openxmlformats.org/officeDocument/2006/relationships/oleObject" Target="../embeddings/oleObject185.bin"/><Relationship Id="rId21" Type="http://schemas.openxmlformats.org/officeDocument/2006/relationships/oleObject" Target="../embeddings/oleObject194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306.wmf"/><Relationship Id="rId17" Type="http://schemas.openxmlformats.org/officeDocument/2006/relationships/oleObject" Target="../embeddings/oleObject192.bin"/><Relationship Id="rId25" Type="http://schemas.openxmlformats.org/officeDocument/2006/relationships/oleObject" Target="../embeddings/oleObject196.bin"/><Relationship Id="rId2" Type="http://schemas.openxmlformats.org/officeDocument/2006/relationships/image" Target="../media/image6.jpeg"/><Relationship Id="rId16" Type="http://schemas.openxmlformats.org/officeDocument/2006/relationships/image" Target="../media/image308.wmf"/><Relationship Id="rId20" Type="http://schemas.openxmlformats.org/officeDocument/2006/relationships/image" Target="../media/image3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189.bin"/><Relationship Id="rId24" Type="http://schemas.openxmlformats.org/officeDocument/2006/relationships/image" Target="../media/image312.wmf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1.bin"/><Relationship Id="rId23" Type="http://schemas.openxmlformats.org/officeDocument/2006/relationships/oleObject" Target="../embeddings/oleObject195.bin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193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307.wmf"/><Relationship Id="rId22" Type="http://schemas.openxmlformats.org/officeDocument/2006/relationships/image" Target="../media/image31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jpg"/><Relationship Id="rId4" Type="http://schemas.openxmlformats.org/officeDocument/2006/relationships/image" Target="../media/image315.jp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2.bin"/><Relationship Id="rId18" Type="http://schemas.openxmlformats.org/officeDocument/2006/relationships/image" Target="../media/image320.wmf"/><Relationship Id="rId26" Type="http://schemas.openxmlformats.org/officeDocument/2006/relationships/image" Target="../media/image324.wmf"/><Relationship Id="rId39" Type="http://schemas.openxmlformats.org/officeDocument/2006/relationships/oleObject" Target="../embeddings/oleObject215.bin"/><Relationship Id="rId21" Type="http://schemas.openxmlformats.org/officeDocument/2006/relationships/oleObject" Target="../embeddings/oleObject206.bin"/><Relationship Id="rId34" Type="http://schemas.openxmlformats.org/officeDocument/2006/relationships/image" Target="../media/image328.wmf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317.wmf"/><Relationship Id="rId17" Type="http://schemas.openxmlformats.org/officeDocument/2006/relationships/oleObject" Target="../embeddings/oleObject204.bin"/><Relationship Id="rId25" Type="http://schemas.openxmlformats.org/officeDocument/2006/relationships/oleObject" Target="../embeddings/oleObject208.bin"/><Relationship Id="rId33" Type="http://schemas.openxmlformats.org/officeDocument/2006/relationships/oleObject" Target="../embeddings/oleObject212.bin"/><Relationship Id="rId38" Type="http://schemas.openxmlformats.org/officeDocument/2006/relationships/image" Target="../media/image330.wmf"/><Relationship Id="rId2" Type="http://schemas.openxmlformats.org/officeDocument/2006/relationships/image" Target="../media/image6.jpeg"/><Relationship Id="rId16" Type="http://schemas.openxmlformats.org/officeDocument/2006/relationships/image" Target="../media/image319.wmf"/><Relationship Id="rId20" Type="http://schemas.openxmlformats.org/officeDocument/2006/relationships/image" Target="../media/image321.wmf"/><Relationship Id="rId29" Type="http://schemas.openxmlformats.org/officeDocument/2006/relationships/oleObject" Target="../embeddings/oleObject2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201.bin"/><Relationship Id="rId24" Type="http://schemas.openxmlformats.org/officeDocument/2006/relationships/image" Target="../media/image323.wmf"/><Relationship Id="rId32" Type="http://schemas.openxmlformats.org/officeDocument/2006/relationships/image" Target="../media/image327.wmf"/><Relationship Id="rId37" Type="http://schemas.openxmlformats.org/officeDocument/2006/relationships/oleObject" Target="../embeddings/oleObject214.bin"/><Relationship Id="rId40" Type="http://schemas.openxmlformats.org/officeDocument/2006/relationships/image" Target="../media/image331.wmf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3.bin"/><Relationship Id="rId23" Type="http://schemas.openxmlformats.org/officeDocument/2006/relationships/oleObject" Target="../embeddings/oleObject207.bin"/><Relationship Id="rId28" Type="http://schemas.openxmlformats.org/officeDocument/2006/relationships/image" Target="../media/image325.wmf"/><Relationship Id="rId36" Type="http://schemas.openxmlformats.org/officeDocument/2006/relationships/image" Target="../media/image329.wmf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205.bin"/><Relationship Id="rId31" Type="http://schemas.openxmlformats.org/officeDocument/2006/relationships/oleObject" Target="../embeddings/oleObject211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318.wmf"/><Relationship Id="rId22" Type="http://schemas.openxmlformats.org/officeDocument/2006/relationships/image" Target="../media/image322.wmf"/><Relationship Id="rId27" Type="http://schemas.openxmlformats.org/officeDocument/2006/relationships/oleObject" Target="../embeddings/oleObject209.bin"/><Relationship Id="rId30" Type="http://schemas.openxmlformats.org/officeDocument/2006/relationships/image" Target="../media/image326.wmf"/><Relationship Id="rId35" Type="http://schemas.openxmlformats.org/officeDocument/2006/relationships/oleObject" Target="../embeddings/oleObject213.bin"/><Relationship Id="rId8" Type="http://schemas.openxmlformats.org/officeDocument/2006/relationships/image" Target="../media/image304.wmf"/><Relationship Id="rId3" Type="http://schemas.openxmlformats.org/officeDocument/2006/relationships/oleObject" Target="../embeddings/oleObject197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wmf"/><Relationship Id="rId13" Type="http://schemas.openxmlformats.org/officeDocument/2006/relationships/oleObject" Target="../embeddings/oleObject221.bin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33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0" Type="http://schemas.openxmlformats.org/officeDocument/2006/relationships/image" Target="../media/image337.wmf"/><Relationship Id="rId4" Type="http://schemas.openxmlformats.org/officeDocument/2006/relationships/image" Target="../media/image334.w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33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346.wmf"/><Relationship Id="rId26" Type="http://schemas.openxmlformats.org/officeDocument/2006/relationships/image" Target="../media/image350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30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43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2" Type="http://schemas.openxmlformats.org/officeDocument/2006/relationships/image" Target="../media/image6.jpeg"/><Relationship Id="rId16" Type="http://schemas.openxmlformats.org/officeDocument/2006/relationships/image" Target="../media/image345.wmf"/><Relationship Id="rId20" Type="http://schemas.openxmlformats.org/officeDocument/2006/relationships/image" Target="../media/image3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349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351.wmf"/><Relationship Id="rId10" Type="http://schemas.openxmlformats.org/officeDocument/2006/relationships/image" Target="../media/image342.wmf"/><Relationship Id="rId19" Type="http://schemas.openxmlformats.org/officeDocument/2006/relationships/oleObject" Target="../embeddings/oleObject229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44.wmf"/><Relationship Id="rId22" Type="http://schemas.openxmlformats.org/officeDocument/2006/relationships/image" Target="../media/image348.wmf"/><Relationship Id="rId27" Type="http://schemas.openxmlformats.org/officeDocument/2006/relationships/oleObject" Target="../embeddings/oleObject233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gi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361.wmf"/><Relationship Id="rId26" Type="http://schemas.openxmlformats.org/officeDocument/2006/relationships/image" Target="../media/image365.wmf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43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358.wmf"/><Relationship Id="rId17" Type="http://schemas.openxmlformats.org/officeDocument/2006/relationships/oleObject" Target="../embeddings/oleObject241.bin"/><Relationship Id="rId25" Type="http://schemas.openxmlformats.org/officeDocument/2006/relationships/oleObject" Target="../embeddings/oleObject245.bin"/><Relationship Id="rId2" Type="http://schemas.openxmlformats.org/officeDocument/2006/relationships/image" Target="../media/image6.jpeg"/><Relationship Id="rId16" Type="http://schemas.openxmlformats.org/officeDocument/2006/relationships/image" Target="../media/image360.wmf"/><Relationship Id="rId20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wmf"/><Relationship Id="rId11" Type="http://schemas.openxmlformats.org/officeDocument/2006/relationships/oleObject" Target="../embeddings/oleObject238.bin"/><Relationship Id="rId24" Type="http://schemas.openxmlformats.org/officeDocument/2006/relationships/image" Target="../media/image364.wmf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23" Type="http://schemas.openxmlformats.org/officeDocument/2006/relationships/oleObject" Target="../embeddings/oleObject244.bin"/><Relationship Id="rId28" Type="http://schemas.openxmlformats.org/officeDocument/2006/relationships/image" Target="../media/image366.wmf"/><Relationship Id="rId10" Type="http://schemas.openxmlformats.org/officeDocument/2006/relationships/image" Target="../media/image357.wmf"/><Relationship Id="rId19" Type="http://schemas.openxmlformats.org/officeDocument/2006/relationships/oleObject" Target="../embeddings/oleObject242.bin"/><Relationship Id="rId4" Type="http://schemas.openxmlformats.org/officeDocument/2006/relationships/image" Target="../media/image354.w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359.wmf"/><Relationship Id="rId22" Type="http://schemas.openxmlformats.org/officeDocument/2006/relationships/image" Target="../media/image363.wmf"/><Relationship Id="rId27" Type="http://schemas.openxmlformats.org/officeDocument/2006/relationships/oleObject" Target="../embeddings/oleObject246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252.bin"/><Relationship Id="rId18" Type="http://schemas.openxmlformats.org/officeDocument/2006/relationships/image" Target="../media/image370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364.wmf"/><Relationship Id="rId17" Type="http://schemas.openxmlformats.org/officeDocument/2006/relationships/oleObject" Target="../embeddings/oleObject254.bin"/><Relationship Id="rId2" Type="http://schemas.openxmlformats.org/officeDocument/2006/relationships/image" Target="../media/image6.jpeg"/><Relationship Id="rId16" Type="http://schemas.openxmlformats.org/officeDocument/2006/relationships/image" Target="../media/image369.wmf"/><Relationship Id="rId20" Type="http://schemas.openxmlformats.org/officeDocument/2006/relationships/image" Target="../media/image37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5" Type="http://schemas.openxmlformats.org/officeDocument/2006/relationships/oleObject" Target="../embeddings/oleObject253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55.bin"/><Relationship Id="rId4" Type="http://schemas.openxmlformats.org/officeDocument/2006/relationships/image" Target="../media/image367.wmf"/><Relationship Id="rId9" Type="http://schemas.openxmlformats.org/officeDocument/2006/relationships/oleObject" Target="../embeddings/oleObject250.bin"/><Relationship Id="rId14" Type="http://schemas.openxmlformats.org/officeDocument/2006/relationships/image" Target="../media/image365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wmf"/><Relationship Id="rId13" Type="http://schemas.openxmlformats.org/officeDocument/2006/relationships/oleObject" Target="../embeddings/oleObject261.bin"/><Relationship Id="rId18" Type="http://schemas.openxmlformats.org/officeDocument/2006/relationships/image" Target="../media/image379.wmf"/><Relationship Id="rId26" Type="http://schemas.openxmlformats.org/officeDocument/2006/relationships/image" Target="../media/image383.wmf"/><Relationship Id="rId3" Type="http://schemas.openxmlformats.org/officeDocument/2006/relationships/oleObject" Target="../embeddings/oleObject256.bin"/><Relationship Id="rId21" Type="http://schemas.openxmlformats.org/officeDocument/2006/relationships/oleObject" Target="../embeddings/oleObject265.bin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376.wmf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2" Type="http://schemas.openxmlformats.org/officeDocument/2006/relationships/image" Target="../media/image6.jpeg"/><Relationship Id="rId16" Type="http://schemas.openxmlformats.org/officeDocument/2006/relationships/image" Target="../media/image378.wmf"/><Relationship Id="rId20" Type="http://schemas.openxmlformats.org/officeDocument/2006/relationships/image" Target="../media/image380.wmf"/><Relationship Id="rId29" Type="http://schemas.openxmlformats.org/officeDocument/2006/relationships/oleObject" Target="../embeddings/oleObject26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wmf"/><Relationship Id="rId11" Type="http://schemas.openxmlformats.org/officeDocument/2006/relationships/oleObject" Target="../embeddings/oleObject260.bin"/><Relationship Id="rId24" Type="http://schemas.openxmlformats.org/officeDocument/2006/relationships/image" Target="../media/image382.wmf"/><Relationship Id="rId32" Type="http://schemas.openxmlformats.org/officeDocument/2006/relationships/image" Target="../media/image386.wmf"/><Relationship Id="rId5" Type="http://schemas.openxmlformats.org/officeDocument/2006/relationships/oleObject" Target="../embeddings/oleObject257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image" Target="../media/image384.wmf"/><Relationship Id="rId10" Type="http://schemas.openxmlformats.org/officeDocument/2006/relationships/image" Target="../media/image375.wmf"/><Relationship Id="rId19" Type="http://schemas.openxmlformats.org/officeDocument/2006/relationships/oleObject" Target="../embeddings/oleObject264.bin"/><Relationship Id="rId31" Type="http://schemas.openxmlformats.org/officeDocument/2006/relationships/oleObject" Target="../embeddings/oleObject270.bin"/><Relationship Id="rId4" Type="http://schemas.openxmlformats.org/officeDocument/2006/relationships/image" Target="../media/image372.w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377.wmf"/><Relationship Id="rId22" Type="http://schemas.openxmlformats.org/officeDocument/2006/relationships/image" Target="../media/image381.wmf"/><Relationship Id="rId27" Type="http://schemas.openxmlformats.org/officeDocument/2006/relationships/oleObject" Target="../embeddings/oleObject268.bin"/><Relationship Id="rId30" Type="http://schemas.openxmlformats.org/officeDocument/2006/relationships/image" Target="../media/image385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392.w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48.bin"/><Relationship Id="rId12" Type="http://schemas.openxmlformats.org/officeDocument/2006/relationships/image" Target="../media/image389.wmf"/><Relationship Id="rId17" Type="http://schemas.openxmlformats.org/officeDocument/2006/relationships/oleObject" Target="../embeddings/oleObject277.bin"/><Relationship Id="rId2" Type="http://schemas.openxmlformats.org/officeDocument/2006/relationships/image" Target="../media/image6.jpeg"/><Relationship Id="rId16" Type="http://schemas.openxmlformats.org/officeDocument/2006/relationships/image" Target="../media/image391.wmf"/><Relationship Id="rId20" Type="http://schemas.openxmlformats.org/officeDocument/2006/relationships/image" Target="../media/image39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wmf"/><Relationship Id="rId11" Type="http://schemas.openxmlformats.org/officeDocument/2006/relationships/oleObject" Target="../embeddings/oleObject274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6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78.bin"/><Relationship Id="rId4" Type="http://schemas.openxmlformats.org/officeDocument/2006/relationships/image" Target="../media/image387.w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390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464075-EC54-A1F5-F8B2-13429E96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6" y="3295835"/>
            <a:ext cx="3434273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2194</TotalTime>
  <Words>547</Words>
  <Application>Microsoft Office PowerPoint</Application>
  <PresentationFormat>Екран (4:3)</PresentationFormat>
  <Paragraphs>129</Paragraphs>
  <Slides>100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100</vt:i4>
      </vt:variant>
    </vt:vector>
  </HeadingPairs>
  <TitlesOfParts>
    <vt:vector size="108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я</cp:lastModifiedBy>
  <cp:revision>247</cp:revision>
  <cp:lastPrinted>2021-01-21T21:08:02Z</cp:lastPrinted>
  <dcterms:created xsi:type="dcterms:W3CDTF">2006-06-13T13:03:30Z</dcterms:created>
  <dcterms:modified xsi:type="dcterms:W3CDTF">2024-01-28T09:07:21Z</dcterms:modified>
</cp:coreProperties>
</file>